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1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15-07-27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to Alberta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300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Discussion/Writing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could live anywhere in Alberta, where would you live? Why?</a:t>
            </a:r>
          </a:p>
          <a:p>
            <a:r>
              <a:rPr lang="en-US" dirty="0" smtClean="0"/>
              <a:t>Which region do you think is the best part of Alberta? Why?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259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Alberta’s 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3600389" cy="4343400"/>
          </a:xfrm>
        </p:spPr>
        <p:txBody>
          <a:bodyPr/>
          <a:lstStyle/>
          <a:p>
            <a:r>
              <a:rPr lang="en-US" dirty="0" smtClean="0"/>
              <a:t>Alberta is a </a:t>
            </a:r>
            <a:r>
              <a:rPr lang="en-US" u="sng" dirty="0" smtClean="0"/>
              <a:t>diverse</a:t>
            </a:r>
            <a:r>
              <a:rPr lang="en-US" dirty="0" smtClean="0"/>
              <a:t> province. </a:t>
            </a:r>
            <a:endParaRPr lang="en-US" dirty="0"/>
          </a:p>
          <a:p>
            <a:r>
              <a:rPr lang="en-US" dirty="0" smtClean="0"/>
              <a:t>Diverse means that there are lots of different thing in it.</a:t>
            </a:r>
          </a:p>
          <a:p>
            <a:r>
              <a:rPr lang="en-US" dirty="0" smtClean="0"/>
              <a:t>Today we will learn about the different parts of Alberta. </a:t>
            </a:r>
            <a:endParaRPr lang="en-US" dirty="0"/>
          </a:p>
        </p:txBody>
      </p:sp>
      <p:pic>
        <p:nvPicPr>
          <p:cNvPr id="4" name="Picture 3" descr="regions of Alberta.jpg">
            <a:hlinkClick r:id="" action="ppaction://noaction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728" y="1877884"/>
            <a:ext cx="4356823" cy="374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15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Boreal Forest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6" y="1600201"/>
            <a:ext cx="8594724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Alberta’s biggest region is the Boreal Forest. </a:t>
            </a:r>
          </a:p>
          <a:p>
            <a:r>
              <a:rPr lang="en-US" dirty="0" smtClean="0"/>
              <a:t>It covers the Northern part of the province. </a:t>
            </a:r>
          </a:p>
          <a:p>
            <a:r>
              <a:rPr lang="en-US" dirty="0" smtClean="0"/>
              <a:t>It is heavily forested and has more rain and less heat than the rest of the province. </a:t>
            </a:r>
          </a:p>
        </p:txBody>
      </p:sp>
      <p:pic>
        <p:nvPicPr>
          <p:cNvPr id="4" name="Picture 3" descr="boreal fores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131" y="3813748"/>
            <a:ext cx="5096970" cy="2854303"/>
          </a:xfrm>
          <a:prstGeom prst="rect">
            <a:avLst/>
          </a:prstGeom>
        </p:spPr>
      </p:pic>
      <p:sp>
        <p:nvSpPr>
          <p:cNvPr id="5" name="TextBox 4">
            <a:hlinkClick r:id="" action="ppaction://hlinkshowjump?jump=previousslide"/>
          </p:cNvPr>
          <p:cNvSpPr txBox="1"/>
          <p:nvPr/>
        </p:nvSpPr>
        <p:spPr>
          <a:xfrm>
            <a:off x="7437649" y="4626811"/>
            <a:ext cx="1153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Back to 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4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Canadian Shield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166" y="1600200"/>
            <a:ext cx="4444203" cy="5022489"/>
          </a:xfrm>
        </p:spPr>
        <p:txBody>
          <a:bodyPr/>
          <a:lstStyle/>
          <a:p>
            <a:r>
              <a:rPr lang="en-US" dirty="0" smtClean="0"/>
              <a:t>The Canadian Shield is mostly in the territories, but a small part is in Alberta. </a:t>
            </a:r>
          </a:p>
          <a:p>
            <a:r>
              <a:rPr lang="en-US" dirty="0" smtClean="0"/>
              <a:t>It is very rocky and does not have very good soil for growing things, so forests are spread out.</a:t>
            </a:r>
            <a:endParaRPr lang="en-US" dirty="0"/>
          </a:p>
        </p:txBody>
      </p:sp>
      <p:pic>
        <p:nvPicPr>
          <p:cNvPr id="4" name="Picture 3" descr="canadian shielf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369" y="1793079"/>
            <a:ext cx="4150522" cy="4150522"/>
          </a:xfrm>
          <a:prstGeom prst="rect">
            <a:avLst/>
          </a:prstGeo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1632655" y="5329905"/>
            <a:ext cx="131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Back to 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57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Foothills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294271" cy="4343400"/>
          </a:xfrm>
        </p:spPr>
        <p:txBody>
          <a:bodyPr/>
          <a:lstStyle/>
          <a:p>
            <a:r>
              <a:rPr lang="en-US" dirty="0" smtClean="0"/>
              <a:t>The foothills lead up to the mountains. They are big, rolling hills. </a:t>
            </a:r>
          </a:p>
          <a:p>
            <a:r>
              <a:rPr lang="en-US" dirty="0" smtClean="0"/>
              <a:t>They have many forests, streams, and rivers that are good for hiking and camping. They are also home to many animals.</a:t>
            </a:r>
            <a:endParaRPr lang="en-US" dirty="0"/>
          </a:p>
        </p:txBody>
      </p:sp>
      <p:pic>
        <p:nvPicPr>
          <p:cNvPr id="4" name="Picture 3" descr="foothill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105" y="3468305"/>
            <a:ext cx="4842445" cy="3222427"/>
          </a:xfrm>
          <a:prstGeom prst="rect">
            <a:avLst/>
          </a:prstGeo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861679" y="4898976"/>
            <a:ext cx="9297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Back to 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887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Parkland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Parkland has trees, streams, and lot of good farming. Edmonton is in the Parkland.</a:t>
            </a:r>
          </a:p>
          <a:p>
            <a:r>
              <a:rPr lang="en-US" dirty="0" smtClean="0"/>
              <a:t>Because of people building cities and big farms, only 5% of the Parkland is in its natural state.</a:t>
            </a:r>
            <a:endParaRPr lang="en-US" dirty="0"/>
          </a:p>
        </p:txBody>
      </p:sp>
      <p:pic>
        <p:nvPicPr>
          <p:cNvPr id="4" name="Picture 3" descr="parklan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275" y="3814646"/>
            <a:ext cx="7985352" cy="2603919"/>
          </a:xfrm>
          <a:prstGeom prst="rect">
            <a:avLst/>
          </a:prstGeo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8253976" y="2744334"/>
            <a:ext cx="725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Back to 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798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Grasslands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Grasslands has less moisture (water/rain) than the rest of the province. It is rocky and not very forested, but beautiful in its own way. </a:t>
            </a:r>
          </a:p>
          <a:p>
            <a:r>
              <a:rPr lang="en-US" dirty="0" err="1" smtClean="0"/>
              <a:t>Drumheller</a:t>
            </a:r>
            <a:r>
              <a:rPr lang="en-US" dirty="0" smtClean="0"/>
              <a:t> is located in the Grasslands.</a:t>
            </a:r>
            <a:endParaRPr lang="en-US" dirty="0"/>
          </a:p>
        </p:txBody>
      </p:sp>
      <p:pic>
        <p:nvPicPr>
          <p:cNvPr id="4" name="Picture 3" descr="grasslands-400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109" y="3567035"/>
            <a:ext cx="4423594" cy="2919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184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Rocky Mountains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6" y="1600200"/>
            <a:ext cx="3350956" cy="4795685"/>
          </a:xfrm>
        </p:spPr>
        <p:txBody>
          <a:bodyPr>
            <a:normAutofit/>
          </a:bodyPr>
          <a:lstStyle/>
          <a:p>
            <a:r>
              <a:rPr lang="en-US" dirty="0" smtClean="0"/>
              <a:t>The Rocky Mountains are home to many animals and vegetation. </a:t>
            </a:r>
          </a:p>
          <a:p>
            <a:r>
              <a:rPr lang="en-US" dirty="0" smtClean="0"/>
              <a:t>In Alberta, we have four national parks in the Rockies, protecting some of the beauty and habitat. </a:t>
            </a:r>
            <a:endParaRPr lang="en-US" dirty="0"/>
          </a:p>
        </p:txBody>
      </p:sp>
      <p:pic>
        <p:nvPicPr>
          <p:cNvPr id="4" name="Picture 3" descr="jasp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7692" y="1927838"/>
            <a:ext cx="4717533" cy="35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482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p of albert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900" y="0"/>
            <a:ext cx="51520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303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28</TotalTime>
  <Words>310</Words>
  <Application>Microsoft Macintosh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Breeze</vt:lpstr>
      <vt:lpstr>Welcome to Alberta</vt:lpstr>
      <vt:lpstr>Alberta’s Diversity</vt:lpstr>
      <vt:lpstr>Boreal Forest</vt:lpstr>
      <vt:lpstr>Canadian Shield</vt:lpstr>
      <vt:lpstr>Foothills</vt:lpstr>
      <vt:lpstr>Parkland</vt:lpstr>
      <vt:lpstr>Grasslands</vt:lpstr>
      <vt:lpstr>Rocky Mountains</vt:lpstr>
      <vt:lpstr>PowerPoint Presentation</vt:lpstr>
      <vt:lpstr>Discussion/Writing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Alberta</dc:title>
  <dc:creator>Stephanie Hawryliw</dc:creator>
  <cp:lastModifiedBy>Stephanie Hawryliw</cp:lastModifiedBy>
  <cp:revision>10</cp:revision>
  <dcterms:created xsi:type="dcterms:W3CDTF">2015-07-27T17:08:40Z</dcterms:created>
  <dcterms:modified xsi:type="dcterms:W3CDTF">2015-07-27T17:37:31Z</dcterms:modified>
</cp:coreProperties>
</file>